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Advancing Knowledge from Multidisciplinary Research in Engineering, Technology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Science 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ICAKMRETS-2026)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ownloads\Diabetes (76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28408"/>
            <a:ext cx="3143272" cy="857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(ICAKMRETS-2026)</a:t>
            </a:r>
          </a:p>
        </p:txBody>
      </p:sp>
      <p:pic>
        <p:nvPicPr>
          <p:cNvPr id="7" name="Picture 2" descr="C:\Users\Manas IT\Downloads\Diabetes (76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28408"/>
            <a:ext cx="3143272" cy="857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(ICAKMRETS-2026)</a:t>
            </a:r>
          </a:p>
        </p:txBody>
      </p:sp>
      <p:pic>
        <p:nvPicPr>
          <p:cNvPr id="5" name="Picture 2" descr="C:\Users\Manas IT\Downloads\Diabetes (7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408"/>
            <a:ext cx="3143272" cy="857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(ICAKMRETS-2026)</a:t>
            </a:r>
          </a:p>
        </p:txBody>
      </p:sp>
      <p:pic>
        <p:nvPicPr>
          <p:cNvPr id="5" name="Picture 2" descr="C:\Users\Manas IT\Downloads\Diabetes (7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408"/>
            <a:ext cx="3143272" cy="857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(ICAKMRETS-2026)</a:t>
            </a:r>
          </a:p>
        </p:txBody>
      </p:sp>
      <p:pic>
        <p:nvPicPr>
          <p:cNvPr id="5" name="Picture 2" descr="C:\Users\Manas IT\Downloads\Diabetes (7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408"/>
            <a:ext cx="3143272" cy="857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(ICAKMRETS-2026)</a:t>
            </a:r>
          </a:p>
        </p:txBody>
      </p:sp>
      <p:pic>
        <p:nvPicPr>
          <p:cNvPr id="5" name="Picture 2" descr="C:\Users\Manas IT\Downloads\Diabetes (7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408"/>
            <a:ext cx="3143272" cy="857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(ICAKMRETS-2026)</a:t>
            </a:r>
          </a:p>
        </p:txBody>
      </p:sp>
      <p:pic>
        <p:nvPicPr>
          <p:cNvPr id="5" name="Picture 2" descr="C:\Users\Manas IT\Downloads\Diabetes (7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408"/>
            <a:ext cx="3143272" cy="857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(ICAKMRETS-2026)</a:t>
            </a:r>
          </a:p>
        </p:txBody>
      </p:sp>
      <p:pic>
        <p:nvPicPr>
          <p:cNvPr id="6" name="Picture 2" descr="C:\Users\Manas IT\Downloads\Diabetes (7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408"/>
            <a:ext cx="3143272" cy="857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226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113</cp:revision>
  <dcterms:created xsi:type="dcterms:W3CDTF">2017-12-21T10:51:09Z</dcterms:created>
  <dcterms:modified xsi:type="dcterms:W3CDTF">2026-02-20T10:22:51Z</dcterms:modified>
</cp:coreProperties>
</file>